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54" userDrawn="1">
          <p15:clr>
            <a:srgbClr val="A4A3A4"/>
          </p15:clr>
        </p15:guide>
        <p15:guide id="3" pos="7332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762" userDrawn="1">
          <p15:clr>
            <a:srgbClr val="A4A3A4"/>
          </p15:clr>
        </p15:guide>
        <p15:guide id="6" pos="503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4"/>
        <p:guide pos="354"/>
        <p:guide pos="7332"/>
        <p:guide orient="horz" pos="644"/>
        <p:guide orient="horz" pos="3762"/>
        <p:guide pos="503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1012825"/>
            <a:ext cx="1105916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大连冠军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大连冠军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位于辽宁省大连市金州区202国道东50米。可举办各类试乘试驾，新车发布会等活动。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2275" y="393128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300m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130m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39000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                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水泥硬化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380v/100wk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微信图片_20210615094407"/>
          <p:cNvPicPr>
            <a:picLocks noChangeAspect="1"/>
          </p:cNvPicPr>
          <p:nvPr/>
        </p:nvPicPr>
        <p:blipFill>
          <a:blip r:embed="rId1"/>
          <a:srcRect t="8307"/>
          <a:stretch>
            <a:fillRect/>
          </a:stretch>
        </p:blipFill>
        <p:spPr>
          <a:xfrm>
            <a:off x="7871460" y="1236980"/>
            <a:ext cx="3776345" cy="2754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348740"/>
            <a:ext cx="7421245" cy="5121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2106150858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5775" y="1936115"/>
            <a:ext cx="3869690" cy="258127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835" y="1929765"/>
            <a:ext cx="3910965" cy="258064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1929765"/>
            <a:ext cx="3855085" cy="25806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11065" y="4672965"/>
            <a:ext cx="2770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比亚迪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秦</a:t>
            </a:r>
            <a:r>
              <a:rPr lang="en-US" altLang="zh-CN" sz="1200">
                <a:latin typeface="+mn-ea"/>
                <a:cs typeface="+mn-ea"/>
                <a:sym typeface="+mn-ea"/>
              </a:rPr>
              <a:t>PLUS DM-i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78815" y="4672965"/>
            <a:ext cx="2770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比亚迪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秦</a:t>
            </a:r>
            <a:r>
              <a:rPr lang="en-US" altLang="zh-CN" sz="1200">
                <a:latin typeface="+mn-ea"/>
                <a:cs typeface="+mn-ea"/>
                <a:sym typeface="+mn-ea"/>
              </a:rPr>
              <a:t>PLUS DM-i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655685" y="4672965"/>
            <a:ext cx="2770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比亚迪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秦</a:t>
            </a:r>
            <a:r>
              <a:rPr lang="en-US" altLang="zh-CN" sz="1200">
                <a:latin typeface="+mn-ea"/>
                <a:cs typeface="+mn-ea"/>
                <a:sym typeface="+mn-ea"/>
              </a:rPr>
              <a:t>PLUS DM-i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PP_MARK_KEY" val="3ca0d29d-7de8-40b1-bd74-e01eee982c3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16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大连冠军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大连冠军 试驾场地</dc:title>
  <dc:creator/>
  <cp:lastModifiedBy>s_兔玖</cp:lastModifiedBy>
  <cp:revision>400</cp:revision>
  <dcterms:created xsi:type="dcterms:W3CDTF">2019-06-19T02:08:00Z</dcterms:created>
  <dcterms:modified xsi:type="dcterms:W3CDTF">2023-03-09T01:43:00Z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D01F3AD9CE724071B80FDAE3B8E7B3DF</vt:lpwstr>
  </property>
</Properties>
</file>